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Work Sans" pitchFamily="2" charset="0"/>
      <p:regular r:id="rId13"/>
      <p:bold r:id="rId14"/>
      <p:italic r:id="rId15"/>
      <p:boldItalic r:id="rId16"/>
    </p:embeddedFont>
    <p:embeddedFont>
      <p:font typeface="Work Sans Light" pitchFamily="2" charset="0"/>
      <p:regular r:id="rId17"/>
      <p:bold r:id="rId18"/>
      <p:italic r:id="rId19"/>
      <p:boldItalic r:id="rId20"/>
    </p:embeddedFont>
    <p:embeddedFont>
      <p:font typeface="Work Sans Medium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j6Nj0z0f1ilXv5GPCQ7HiFdCd7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FE46F0-DBEF-4F0F-B3C5-45692504E79B}" v="7" dt="2024-11-29T15:57:30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Esteban Escobar Castro" userId="af6a0e1bbe79e0f6" providerId="LiveId" clId="{53FE46F0-DBEF-4F0F-B3C5-45692504E79B}"/>
    <pc:docChg chg="undo custSel modSld">
      <pc:chgData name="Juan Esteban Escobar Castro" userId="af6a0e1bbe79e0f6" providerId="LiveId" clId="{53FE46F0-DBEF-4F0F-B3C5-45692504E79B}" dt="2024-11-29T15:57:30.231" v="52"/>
      <pc:docMkLst>
        <pc:docMk/>
      </pc:docMkLst>
      <pc:sldChg chg="addSp delSp modSp mod">
        <pc:chgData name="Juan Esteban Escobar Castro" userId="af6a0e1bbe79e0f6" providerId="LiveId" clId="{53FE46F0-DBEF-4F0F-B3C5-45692504E79B}" dt="2024-11-29T15:56:54.047" v="41" actId="1076"/>
        <pc:sldMkLst>
          <pc:docMk/>
          <pc:sldMk cId="0" sldId="256"/>
        </pc:sldMkLst>
        <pc:spChg chg="add del mod">
          <ac:chgData name="Juan Esteban Escobar Castro" userId="af6a0e1bbe79e0f6" providerId="LiveId" clId="{53FE46F0-DBEF-4F0F-B3C5-45692504E79B}" dt="2024-11-29T15:55:46.277" v="3" actId="20577"/>
          <ac:spMkLst>
            <pc:docMk/>
            <pc:sldMk cId="0" sldId="256"/>
            <ac:spMk id="102" creationId="{00000000-0000-0000-0000-000000000000}"/>
          </ac:spMkLst>
        </pc:spChg>
        <pc:picChg chg="add del mod">
          <ac:chgData name="Juan Esteban Escobar Castro" userId="af6a0e1bbe79e0f6" providerId="LiveId" clId="{53FE46F0-DBEF-4F0F-B3C5-45692504E79B}" dt="2024-11-29T15:56:39.105" v="31" actId="478"/>
          <ac:picMkLst>
            <pc:docMk/>
            <pc:sldMk cId="0" sldId="256"/>
            <ac:picMk id="3" creationId="{AC234405-FB91-6A4D-2C92-2963331DECB3}"/>
          </ac:picMkLst>
        </pc:picChg>
        <pc:picChg chg="add mod">
          <ac:chgData name="Juan Esteban Escobar Castro" userId="af6a0e1bbe79e0f6" providerId="LiveId" clId="{53FE46F0-DBEF-4F0F-B3C5-45692504E79B}" dt="2024-11-29T15:56:54.047" v="41" actId="1076"/>
          <ac:picMkLst>
            <pc:docMk/>
            <pc:sldMk cId="0" sldId="256"/>
            <ac:picMk id="5" creationId="{38DBF33A-9333-5AC3-884F-65A6608D7BD9}"/>
          </ac:picMkLst>
        </pc:picChg>
      </pc:sldChg>
      <pc:sldChg chg="addSp modSp mod">
        <pc:chgData name="Juan Esteban Escobar Castro" userId="af6a0e1bbe79e0f6" providerId="LiveId" clId="{53FE46F0-DBEF-4F0F-B3C5-45692504E79B}" dt="2024-11-29T15:57:09.265" v="43" actId="1076"/>
        <pc:sldMkLst>
          <pc:docMk/>
          <pc:sldMk cId="0" sldId="259"/>
        </pc:sldMkLst>
        <pc:spChg chg="mod">
          <ac:chgData name="Juan Esteban Escobar Castro" userId="af6a0e1bbe79e0f6" providerId="LiveId" clId="{53FE46F0-DBEF-4F0F-B3C5-45692504E79B}" dt="2024-11-29T15:55:51.613" v="5" actId="20577"/>
          <ac:spMkLst>
            <pc:docMk/>
            <pc:sldMk cId="0" sldId="259"/>
            <ac:spMk id="126" creationId="{00000000-0000-0000-0000-000000000000}"/>
          </ac:spMkLst>
        </pc:spChg>
        <pc:picChg chg="add mod">
          <ac:chgData name="Juan Esteban Escobar Castro" userId="af6a0e1bbe79e0f6" providerId="LiveId" clId="{53FE46F0-DBEF-4F0F-B3C5-45692504E79B}" dt="2024-11-29T15:57:09.265" v="43" actId="1076"/>
          <ac:picMkLst>
            <pc:docMk/>
            <pc:sldMk cId="0" sldId="259"/>
            <ac:picMk id="2" creationId="{7888C883-7479-A9F1-3111-BDA6968B704F}"/>
          </ac:picMkLst>
        </pc:picChg>
      </pc:sldChg>
      <pc:sldChg chg="addSp delSp modSp mod">
        <pc:chgData name="Juan Esteban Escobar Castro" userId="af6a0e1bbe79e0f6" providerId="LiveId" clId="{53FE46F0-DBEF-4F0F-B3C5-45692504E79B}" dt="2024-11-29T15:57:18.174" v="48" actId="1076"/>
        <pc:sldMkLst>
          <pc:docMk/>
          <pc:sldMk cId="0" sldId="260"/>
        </pc:sldMkLst>
        <pc:spChg chg="del mod">
          <ac:chgData name="Juan Esteban Escobar Castro" userId="af6a0e1bbe79e0f6" providerId="LiveId" clId="{53FE46F0-DBEF-4F0F-B3C5-45692504E79B}" dt="2024-11-29T15:55:59.490" v="10" actId="478"/>
          <ac:spMkLst>
            <pc:docMk/>
            <pc:sldMk cId="0" sldId="260"/>
            <ac:spMk id="135" creationId="{00000000-0000-0000-0000-000000000000}"/>
          </ac:spMkLst>
        </pc:spChg>
        <pc:spChg chg="del">
          <ac:chgData name="Juan Esteban Escobar Castro" userId="af6a0e1bbe79e0f6" providerId="LiveId" clId="{53FE46F0-DBEF-4F0F-B3C5-45692504E79B}" dt="2024-11-29T15:55:57.283" v="9" actId="478"/>
          <ac:spMkLst>
            <pc:docMk/>
            <pc:sldMk cId="0" sldId="260"/>
            <ac:spMk id="136" creationId="{00000000-0000-0000-0000-000000000000}"/>
          </ac:spMkLst>
        </pc:spChg>
        <pc:picChg chg="add mod">
          <ac:chgData name="Juan Esteban Escobar Castro" userId="af6a0e1bbe79e0f6" providerId="LiveId" clId="{53FE46F0-DBEF-4F0F-B3C5-45692504E79B}" dt="2024-11-29T15:57:18.174" v="48" actId="1076"/>
          <ac:picMkLst>
            <pc:docMk/>
            <pc:sldMk cId="0" sldId="260"/>
            <ac:picMk id="2" creationId="{0A875665-19AB-23E4-B6E1-376B6FA38334}"/>
          </ac:picMkLst>
        </pc:picChg>
        <pc:picChg chg="mod">
          <ac:chgData name="Juan Esteban Escobar Castro" userId="af6a0e1bbe79e0f6" providerId="LiveId" clId="{53FE46F0-DBEF-4F0F-B3C5-45692504E79B}" dt="2024-11-29T15:56:01.410" v="11" actId="1076"/>
          <ac:picMkLst>
            <pc:docMk/>
            <pc:sldMk cId="0" sldId="260"/>
            <ac:picMk id="138" creationId="{00000000-0000-0000-0000-000000000000}"/>
          </ac:picMkLst>
        </pc:picChg>
      </pc:sldChg>
      <pc:sldChg chg="addSp delSp modSp mod">
        <pc:chgData name="Juan Esteban Escobar Castro" userId="af6a0e1bbe79e0f6" providerId="LiveId" clId="{53FE46F0-DBEF-4F0F-B3C5-45692504E79B}" dt="2024-11-29T15:57:23.993" v="50" actId="1076"/>
        <pc:sldMkLst>
          <pc:docMk/>
          <pc:sldMk cId="0" sldId="262"/>
        </pc:sldMkLst>
        <pc:spChg chg="del">
          <ac:chgData name="Juan Esteban Escobar Castro" userId="af6a0e1bbe79e0f6" providerId="LiveId" clId="{53FE46F0-DBEF-4F0F-B3C5-45692504E79B}" dt="2024-11-29T15:56:07.794" v="14" actId="478"/>
          <ac:spMkLst>
            <pc:docMk/>
            <pc:sldMk cId="0" sldId="262"/>
            <ac:spMk id="155" creationId="{00000000-0000-0000-0000-000000000000}"/>
          </ac:spMkLst>
        </pc:spChg>
        <pc:picChg chg="add mod">
          <ac:chgData name="Juan Esteban Escobar Castro" userId="af6a0e1bbe79e0f6" providerId="LiveId" clId="{53FE46F0-DBEF-4F0F-B3C5-45692504E79B}" dt="2024-11-29T15:57:23.993" v="50" actId="1076"/>
          <ac:picMkLst>
            <pc:docMk/>
            <pc:sldMk cId="0" sldId="262"/>
            <ac:picMk id="2" creationId="{E7C5962A-ED3C-AF89-7481-B9984B0EB5FC}"/>
          </ac:picMkLst>
        </pc:picChg>
      </pc:sldChg>
      <pc:sldChg chg="addSp delSp modSp mod">
        <pc:chgData name="Juan Esteban Escobar Castro" userId="af6a0e1bbe79e0f6" providerId="LiveId" clId="{53FE46F0-DBEF-4F0F-B3C5-45692504E79B}" dt="2024-11-29T15:57:28.343" v="51"/>
        <pc:sldMkLst>
          <pc:docMk/>
          <pc:sldMk cId="0" sldId="263"/>
        </pc:sldMkLst>
        <pc:spChg chg="del mod">
          <ac:chgData name="Juan Esteban Escobar Castro" userId="af6a0e1bbe79e0f6" providerId="LiveId" clId="{53FE46F0-DBEF-4F0F-B3C5-45692504E79B}" dt="2024-11-29T15:56:05.195" v="13" actId="478"/>
          <ac:spMkLst>
            <pc:docMk/>
            <pc:sldMk cId="0" sldId="263"/>
            <ac:spMk id="163" creationId="{00000000-0000-0000-0000-000000000000}"/>
          </ac:spMkLst>
        </pc:spChg>
        <pc:picChg chg="add mod">
          <ac:chgData name="Juan Esteban Escobar Castro" userId="af6a0e1bbe79e0f6" providerId="LiveId" clId="{53FE46F0-DBEF-4F0F-B3C5-45692504E79B}" dt="2024-11-29T15:57:28.343" v="51"/>
          <ac:picMkLst>
            <pc:docMk/>
            <pc:sldMk cId="0" sldId="263"/>
            <ac:picMk id="2" creationId="{2B21B00E-FD7E-59B7-2BA9-D4C01501B130}"/>
          </ac:picMkLst>
        </pc:picChg>
      </pc:sldChg>
      <pc:sldChg chg="addSp delSp modSp mod">
        <pc:chgData name="Juan Esteban Escobar Castro" userId="af6a0e1bbe79e0f6" providerId="LiveId" clId="{53FE46F0-DBEF-4F0F-B3C5-45692504E79B}" dt="2024-11-29T15:57:30.231" v="52"/>
        <pc:sldMkLst>
          <pc:docMk/>
          <pc:sldMk cId="0" sldId="264"/>
        </pc:sldMkLst>
        <pc:spChg chg="del">
          <ac:chgData name="Juan Esteban Escobar Castro" userId="af6a0e1bbe79e0f6" providerId="LiveId" clId="{53FE46F0-DBEF-4F0F-B3C5-45692504E79B}" dt="2024-11-29T15:56:11.286" v="15" actId="478"/>
          <ac:spMkLst>
            <pc:docMk/>
            <pc:sldMk cId="0" sldId="264"/>
            <ac:spMk id="172" creationId="{00000000-0000-0000-0000-000000000000}"/>
          </ac:spMkLst>
        </pc:spChg>
        <pc:picChg chg="add mod">
          <ac:chgData name="Juan Esteban Escobar Castro" userId="af6a0e1bbe79e0f6" providerId="LiveId" clId="{53FE46F0-DBEF-4F0F-B3C5-45692504E79B}" dt="2024-11-29T15:57:30.231" v="52"/>
          <ac:picMkLst>
            <pc:docMk/>
            <pc:sldMk cId="0" sldId="264"/>
            <ac:picMk id="2" creationId="{DBCBDB19-36EF-237A-B008-252274D9D7E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9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7.png"/><Relationship Id="rId4" Type="http://schemas.openxmlformats.org/officeDocument/2006/relationships/image" Target="../media/image15.jpe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1133200" y="2967300"/>
            <a:ext cx="4699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MX" sz="5400" b="1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Motion Parts</a:t>
            </a:r>
            <a:endParaRPr sz="4000" b="1" i="0" u="none" strike="noStrike" cap="non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6498775" y="2761828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8500325" y="2761825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0338" y="27618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Gráfico de proyección solar&#10;&#10;Descripción generada automáticamente con confianza media">
            <a:extLst>
              <a:ext uri="{FF2B5EF4-FFF2-40B4-BE49-F238E27FC236}">
                <a16:creationId xmlns:a16="http://schemas.microsoft.com/office/drawing/2014/main" id="{38DBF33A-9333-5AC3-884F-65A6608D7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19877"/>
            <a:ext cx="2830590" cy="22454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5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/>
        </p:nvSpPr>
        <p:spPr>
          <a:xfrm>
            <a:off x="3252162" y="2053168"/>
            <a:ext cx="5687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MX" sz="72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Motion Parts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" name="Google Shape;111;p2"/>
          <p:cNvSpPr txBox="1"/>
          <p:nvPr/>
        </p:nvSpPr>
        <p:spPr>
          <a:xfrm>
            <a:off x="4168816" y="3654224"/>
            <a:ext cx="38544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Riola Gomez Santiago</a:t>
            </a:r>
            <a:endParaRPr sz="15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Pinzon Izaquita Camilo</a:t>
            </a:r>
            <a:endParaRPr sz="15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Escobar Castro Juan</a:t>
            </a:r>
            <a:endParaRPr sz="15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Peraza Pinzon Juan</a:t>
            </a:r>
            <a:endParaRPr sz="1900" b="1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/>
          <p:nvPr/>
        </p:nvSpPr>
        <p:spPr>
          <a:xfrm>
            <a:off x="1157468" y="1742349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1182520" y="1450571"/>
            <a:ext cx="3514740" cy="44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 b="0" i="0" u="none" strike="noStrike" cap="none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1145896" y="2332657"/>
            <a:ext cx="38544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Este proyecto tiene como objetivo desarrollar un sistema de ecommerce con facturación electrónica para Car Eléctricos La 64, una empresa mayorista de autopartes. La plataforma permitirá a los clientes consultar fácilmente el catálogo de productos, realizar compras en línea y automatizar la facturación, integrándose con el sistema MaiaERP para asegurar el cumplimiento fiscal. Además, optimizará la gestión de inventarios, el proceso de ventas y el rastreo de envíos, mejorando la eficiencia operativa y la experiencia del cliente, tanto a nivel nacional como internacional.</a:t>
            </a: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FFEBE9-F141-4B39-8A90-C22941F2A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0"/>
            <a:ext cx="533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4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Motion Parts</a:t>
            </a:r>
            <a:endParaRPr sz="44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endParaRPr sz="44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126377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26532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6653025" y="2489551"/>
            <a:ext cx="4547400" cy="3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Delimitación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5338" y="32589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 descr="Gráfico de proyección solar&#10;&#10;Descripción generada automáticamente con confianza media">
            <a:extLst>
              <a:ext uri="{FF2B5EF4-FFF2-40B4-BE49-F238E27FC236}">
                <a16:creationId xmlns:a16="http://schemas.microsoft.com/office/drawing/2014/main" id="{7888C883-7479-A9F1-3111-BDA6968B7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255" y="3136989"/>
            <a:ext cx="2830590" cy="22454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/>
          </a:p>
        </p:txBody>
      </p:sp>
      <p:sp>
        <p:nvSpPr>
          <p:cNvPr id="137" name="Google Shape;137;p5"/>
          <p:cNvSpPr txBox="1"/>
          <p:nvPr/>
        </p:nvSpPr>
        <p:spPr>
          <a:xfrm>
            <a:off x="372303" y="1696102"/>
            <a:ext cx="11447400" cy="473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empresa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Car Eléctricos La 64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enfrenta un desafío significativo debido a la creciente demanda de clientes nacionales e internacionales que buscan acceder fácilmente a su catálogo de productos y realizar compras en línea. Actualmente, esta interacción se limita a la tienda física, lo que genera un cuello de botella en el manejo de la demanda y limita el alcance comercial. Aunque utilizan el sistema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gestionar inventarios y facturación electrónica, este no está integrado con una plataforma de comercio electrónico, lo que genera una desconexión operativa.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ES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 las principales necesidades de la empresa se encuentra la sincronización automática del catálogo de productos con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que los clientes puedan explorar los artículos disponibles de manera organizada y actualizada. También es necesario implementar un sistema que facilite la compra en línea y permita la generación automática de las facturas electrónicas tras el pago y se envíen al cliente de manera inmediata. Además, se requiere gestionar los envíos mediante un módulo que proporcione a los clientes información sobre el estado de sus pedidos y permita rastrear las guías generadas por la transportadora.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ES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Finalmente, la solución debe garantizar la sincronización en tiempo real entre la tienda física y la plataforma en línea para evitar desactualización del inventario. Este sistema integrado mejorará la experiencia del cliente, permitiéndole realizar transacciones de forma autónoma y tener acceso a información clara sobre sus compras, mientras optimiza la eficiencia operativa de la empresa.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9456" y="17086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MAIA CLOUD ERP – Tiresia">
            <a:extLst>
              <a:ext uri="{FF2B5EF4-FFF2-40B4-BE49-F238E27FC236}">
                <a16:creationId xmlns:a16="http://schemas.microsoft.com/office/drawing/2014/main" id="{F05029D4-1720-4E5A-880F-D60D41CBF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132" y="6078670"/>
            <a:ext cx="3306003" cy="7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Gráfico de proyección solar&#10;&#10;Descripción generada automáticamente con confianza media">
            <a:extLst>
              <a:ext uri="{FF2B5EF4-FFF2-40B4-BE49-F238E27FC236}">
                <a16:creationId xmlns:a16="http://schemas.microsoft.com/office/drawing/2014/main" id="{0A875665-19AB-23E4-B6E1-376B6FA38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617" y="48085"/>
            <a:ext cx="1671011" cy="13255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2652434" y="473816"/>
            <a:ext cx="62104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 txBox="1"/>
          <p:nvPr/>
        </p:nvSpPr>
        <p:spPr>
          <a:xfrm>
            <a:off x="2117987" y="190837"/>
            <a:ext cx="7178358" cy="47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1001935" y="1078985"/>
            <a:ext cx="10188129" cy="1224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Desarrollar una plataforma de comercio electrónico para Car Eléctricos La 64 que permita gestionar el catálogo de productos, realizar compras en línea, generar facturación electrónica sincronizada con MaiaERP y proporcionar información sobre el estado de pedidos y envíos, asegurando la integración entre la tienda física y digital.</a:t>
            </a:r>
            <a:endParaRPr sz="160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1553627" y="2773327"/>
            <a:ext cx="7509689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1686871" y="2515400"/>
            <a:ext cx="7349080" cy="47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598932" y="3448022"/>
            <a:ext cx="10188129" cy="292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Actualizar el Catálogo: Sincronizar automáticamente el catálogo de productos con MaiaERP en la plataforma e-</a:t>
            </a:r>
            <a:r>
              <a:rPr lang="es-ES" sz="1600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commerce</a:t>
            </a:r>
            <a:r>
              <a:rPr lang="es-ES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</a:p>
          <a:p>
            <a:pPr marL="8001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Facilitar Compras y Pagos: Implementar un carrito de compras con pagos en línea accesibles para clientes nacionales e internacionales.</a:t>
            </a:r>
          </a:p>
          <a:p>
            <a:pPr marL="8001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Automatizar la Facturación: Integrar la generación automática de facturas electrónicas mediante la API de MaiaERP.</a:t>
            </a:r>
          </a:p>
          <a:p>
            <a:pPr marL="8001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Pedidos y Envíos: Crear un módulo para gestionar pedidos, generar guías de transporte y rastrear envíos.</a:t>
            </a:r>
          </a:p>
          <a:p>
            <a:pPr marL="8001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Sincronizar Inventarios: Asegurar la actualización en tiempo real del inventario entre la tienda física y la plataforma digital.</a:t>
            </a:r>
            <a:r>
              <a:rPr lang="es-MX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600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56" name="Google Shape;156;p8"/>
          <p:cNvSpPr txBox="1"/>
          <p:nvPr/>
        </p:nvSpPr>
        <p:spPr>
          <a:xfrm>
            <a:off x="372300" y="1779770"/>
            <a:ext cx="11447400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solución consiste en desarrollar una plataforma de comercio electrónico integrada con el sistema de gestión MaiaERP mediante una API, lo que permitirá sincronizar el catálogo de productos, la facturación electrónica y el inventario en tiempo real. Los clientes podrán realizar compras en línea, con opciones de pago seguras, y recibir automáticamente la facturación electrónica al confirmar su compra. Además, se integrará un sistema de gestión de pedidos que permitirá el seguimiento a través de las guías de transporte.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Este proyecto es crucial para Car Eléctricos La 64, ya que responderá a la creciente demanda de clientes, permitiendo a la empresa expandir su alcance y mejorar su competitividad en el mercado digital. La integración de MaiaERP con la tienda en línea optimizará los procesos de ventas, facturación y logística, reduciendo costos operativos, errores, y mejorando la experiencia del cliente al proporcionar una plataforma eficiente y moderna para la compra de autopartes.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i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‘’Con esta integración, Car Eléctricos La 64 no solo optimizará su gestión interna, sino que fortalecerá su presencia digital, lo que contribuirá al crecimiento de sus ventas y a la fidelización de clientes.’’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s-ES" sz="1600" b="1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7" name="Google Shape;1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5349FC2-F56F-48DF-9B04-72A3F093B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916" y="4500421"/>
            <a:ext cx="1308401" cy="151461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F1537D1-3B1B-4C85-824A-FB32A428E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114" y="4500421"/>
            <a:ext cx="1442178" cy="151461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180E691-1D8C-431C-A610-35984963D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4349" y="4617538"/>
            <a:ext cx="2219558" cy="1397499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C81F0A5-9F71-4AA9-BB97-F7854885E6C4}"/>
              </a:ext>
            </a:extLst>
          </p:cNvPr>
          <p:cNvCxnSpPr/>
          <p:nvPr/>
        </p:nvCxnSpPr>
        <p:spPr>
          <a:xfrm>
            <a:off x="4057650" y="5257729"/>
            <a:ext cx="771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B23904C-479A-4D3C-8EFF-8F42E19584D7}"/>
              </a:ext>
            </a:extLst>
          </p:cNvPr>
          <p:cNvCxnSpPr/>
          <p:nvPr/>
        </p:nvCxnSpPr>
        <p:spPr>
          <a:xfrm>
            <a:off x="7296148" y="5252962"/>
            <a:ext cx="771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n 1" descr="Gráfico de proyección solar&#10;&#10;Descripción generada automáticamente con confianza media">
            <a:extLst>
              <a:ext uri="{FF2B5EF4-FFF2-40B4-BE49-F238E27FC236}">
                <a16:creationId xmlns:a16="http://schemas.microsoft.com/office/drawing/2014/main" id="{E7C5962A-ED3C-AF89-7481-B9984B0EB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6114" y="117369"/>
            <a:ext cx="1671011" cy="13255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/>
          </a:p>
        </p:txBody>
      </p:sp>
      <p:sp>
        <p:nvSpPr>
          <p:cNvPr id="164" name="Google Shape;164;p10"/>
          <p:cNvSpPr txBox="1"/>
          <p:nvPr/>
        </p:nvSpPr>
        <p:spPr>
          <a:xfrm>
            <a:off x="372300" y="1665727"/>
            <a:ext cx="114474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permitirá la facturación electrónica integrada con MaiaERP, automatizando la generación de facturas al realizar compras. Los usuarios podrán comprar productos en línea, gestionar devoluciones, y administrar su cuenta a través de la gestión de usuarios. El sistema también manejará el inventario, actualizando en tiempo real la disponibilidad de productos, y gestionará las ventas, creando órdenes y generando la facturación electrónica correspondiente. Además, se incluirá un módulo para el rastreo de envíos, permitiendo a los clientes verificar el estado de sus pedidos mediante las guías de transporte proporcionadas por la agencia asignada.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no gestionará la logística interna, como la preparación física de los pedidos o la administración del almacén, tareas que se realizarán manualmente. Tampoco gestionará directamente las pasarelas de pago, pero se integrará con plataformas de pago externas, ni permitirá ventas sin stock disponible.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proyecto será desarrollado en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Java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utilizando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Spring Boot 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backend y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Maven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gestión de dependencias. Para el frontend, se recomienda utilizar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Vue.js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junto con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Tailwind CSS 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diseño de interfaces responsivas. La arquitectura será basada en microservicios, siguiendo el patrón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MVC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estructuración del código y facilitando la escalabilidad del sistema.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5" name="Google Shape;16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Java Logo - símbolo, significado logotipo, historia, PNG">
            <a:extLst>
              <a:ext uri="{FF2B5EF4-FFF2-40B4-BE49-F238E27FC236}">
                <a16:creationId xmlns:a16="http://schemas.microsoft.com/office/drawing/2014/main" id="{7121AAB3-AF83-4A37-A533-475BFCB51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6"/>
          <a:stretch/>
        </p:blipFill>
        <p:spPr bwMode="auto">
          <a:xfrm>
            <a:off x="2780110" y="5693300"/>
            <a:ext cx="1343024" cy="7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2931659-E274-410F-9CAB-328A37EA6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75" y="5964931"/>
            <a:ext cx="1881184" cy="48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23E3348-5C0D-497D-AB70-4754C0872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21" y="5926471"/>
            <a:ext cx="2062156" cy="52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Vue.js Logos - Mastering JS">
            <a:extLst>
              <a:ext uri="{FF2B5EF4-FFF2-40B4-BE49-F238E27FC236}">
                <a16:creationId xmlns:a16="http://schemas.microsoft.com/office/drawing/2014/main" id="{5931276E-DEE7-499A-9708-DE26CBF5F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800" r="96000">
                        <a14:foregroundMark x1="5800" y1="28571" x2="5800" y2="28571"/>
                        <a14:foregroundMark x1="47800" y1="38214" x2="47800" y2="38214"/>
                        <a14:foregroundMark x1="60000" y1="53929" x2="60000" y2="53929"/>
                        <a14:foregroundMark x1="79000" y1="50714" x2="79000" y2="50714"/>
                        <a14:foregroundMark x1="82600" y1="59286" x2="82600" y2="59286"/>
                        <a14:foregroundMark x1="87400" y1="46786" x2="87400" y2="46786"/>
                        <a14:foregroundMark x1="87400" y1="35000" x2="87400" y2="35000"/>
                        <a14:foregroundMark x1="91800" y1="47500" x2="91800" y2="47500"/>
                        <a14:foregroundMark x1="96000" y1="53929" x2="96000" y2="53929"/>
                        <a14:foregroundMark x1="4800" y1="21071" x2="4800" y2="210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085" y="5776367"/>
            <a:ext cx="1517641" cy="7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FB1C132F-F5B3-47F8-BE1B-ED1334891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0" b="38900"/>
          <a:stretch/>
        </p:blipFill>
        <p:spPr bwMode="auto">
          <a:xfrm>
            <a:off x="8558829" y="5941736"/>
            <a:ext cx="3196415" cy="41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Gráfico de proyección solar&#10;&#10;Descripción generada automáticamente con confianza media">
            <a:extLst>
              <a:ext uri="{FF2B5EF4-FFF2-40B4-BE49-F238E27FC236}">
                <a16:creationId xmlns:a16="http://schemas.microsoft.com/office/drawing/2014/main" id="{2B21B00E-FD7E-59B7-2BA9-D4C01501B1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6114" y="117369"/>
            <a:ext cx="1671011" cy="13255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 de Proyecto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Levantamiento de Información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Procesos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IEEE-830 o Historias de Usuario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Casos de Uso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Casos de Uso Extendido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Prototipo No Funcional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Patrón de Diseño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74" name="Google Shape;174;p14"/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175" name="Google Shape;175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14"/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Local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78" name="Google Shape;178;p14"/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79" name="Google Shape;179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82" name="Google Shape;182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Google Shape;184;p14"/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Planeación de Pruebas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5" name="Google Shape;185;p14"/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86" name="Google Shape;186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14"/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9" name="Google Shape;189;p14"/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190" name="Google Shape;190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" name="Google Shape;192;p14"/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Externo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93" name="Google Shape;1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 descr="Gráfico de proyección solar&#10;&#10;Descripción generada automáticamente con confianza media">
            <a:extLst>
              <a:ext uri="{FF2B5EF4-FFF2-40B4-BE49-F238E27FC236}">
                <a16:creationId xmlns:a16="http://schemas.microsoft.com/office/drawing/2014/main" id="{DBCBDB19-36EF-237A-B008-252274D9D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114" y="117369"/>
            <a:ext cx="1671011" cy="13255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1060</Words>
  <Application>Microsoft Office PowerPoint</Application>
  <PresentationFormat>Panorámica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Work Sans Medium</vt:lpstr>
      <vt:lpstr>Work Sans Light</vt:lpstr>
      <vt:lpstr>Work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Entregables Proyecto Formativo por Trimestre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Juan Esteban Escobar Castro</cp:lastModifiedBy>
  <cp:revision>10</cp:revision>
  <dcterms:created xsi:type="dcterms:W3CDTF">2020-10-01T23:51:28Z</dcterms:created>
  <dcterms:modified xsi:type="dcterms:W3CDTF">2024-11-29T15:57:35Z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